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287C5-E8BA-4C1A-B86C-DB6F914B08A6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F5AAF-0824-429C-A131-AC25ED47D4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287C5-E8BA-4C1A-B86C-DB6F914B08A6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F5AAF-0824-429C-A131-AC25ED47D4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287C5-E8BA-4C1A-B86C-DB6F914B08A6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F5AAF-0824-429C-A131-AC25ED47D4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287C5-E8BA-4C1A-B86C-DB6F914B08A6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F5AAF-0824-429C-A131-AC25ED47D4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287C5-E8BA-4C1A-B86C-DB6F914B08A6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F5AAF-0824-429C-A131-AC25ED47D4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287C5-E8BA-4C1A-B86C-DB6F914B08A6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F5AAF-0824-429C-A131-AC25ED47D4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287C5-E8BA-4C1A-B86C-DB6F914B08A6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F5AAF-0824-429C-A131-AC25ED47D4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287C5-E8BA-4C1A-B86C-DB6F914B08A6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F5AAF-0824-429C-A131-AC25ED47D4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287C5-E8BA-4C1A-B86C-DB6F914B08A6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F5AAF-0824-429C-A131-AC25ED47D4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287C5-E8BA-4C1A-B86C-DB6F914B08A6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F5AAF-0824-429C-A131-AC25ED47D4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287C5-E8BA-4C1A-B86C-DB6F914B08A6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F5AAF-0824-429C-A131-AC25ED47D4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287C5-E8BA-4C1A-B86C-DB6F914B08A6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F5AAF-0824-429C-A131-AC25ED47D4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>
            <a:noAutofit/>
          </a:bodyPr>
          <a:lstStyle/>
          <a:p>
            <a:pPr algn="l"/>
            <a:r>
              <a:rPr lang="ru-RU" sz="2800" i="1" dirty="0" smtClean="0">
                <a:solidFill>
                  <a:schemeClr val="bg1"/>
                </a:solidFill>
                <a:latin typeface="Monotype Corsiva" pitchFamily="66" charset="0"/>
              </a:rPr>
              <a:t>                                 Говорят, похожи ? </a:t>
            </a:r>
            <a:br>
              <a:rPr lang="ru-RU" sz="2800" i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800" i="1" dirty="0" smtClean="0">
                <a:solidFill>
                  <a:schemeClr val="bg1"/>
                </a:solidFill>
                <a:latin typeface="Monotype Corsiva" pitchFamily="66" charset="0"/>
              </a:rPr>
              <a:t>Мэрилин  </a:t>
            </a:r>
            <a:r>
              <a:rPr lang="ru-RU" sz="2800" i="1" dirty="0" err="1" smtClean="0">
                <a:solidFill>
                  <a:schemeClr val="bg1"/>
                </a:solidFill>
                <a:latin typeface="Monotype Corsiva" pitchFamily="66" charset="0"/>
              </a:rPr>
              <a:t>Максвэлл</a:t>
            </a:r>
            <a:r>
              <a:rPr lang="ru-RU" sz="2800" i="1" dirty="0" smtClean="0">
                <a:solidFill>
                  <a:schemeClr val="bg1"/>
                </a:solidFill>
                <a:latin typeface="Monotype Corsiva" pitchFamily="66" charset="0"/>
              </a:rPr>
              <a:t>, американская актриса , снималась в кино с 1940-х по 1970 г. </a:t>
            </a:r>
            <a:br>
              <a:rPr lang="ru-RU" sz="2800" i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800" i="1" dirty="0" smtClean="0">
                <a:solidFill>
                  <a:schemeClr val="bg1"/>
                </a:solidFill>
                <a:latin typeface="Monotype Corsiva" pitchFamily="66" charset="0"/>
              </a:rPr>
              <a:t>                  </a:t>
            </a:r>
            <a:r>
              <a:rPr lang="ru-RU" sz="2800" i="1" dirty="0" smtClean="0">
                <a:solidFill>
                  <a:schemeClr val="bg1"/>
                </a:solidFill>
                <a:latin typeface="Monotype Corsiva" pitchFamily="66" charset="0"/>
              </a:rPr>
              <a:t>    </a:t>
            </a:r>
            <a:r>
              <a:rPr lang="ru-RU" sz="2800" i="1" dirty="0" smtClean="0">
                <a:solidFill>
                  <a:schemeClr val="bg1"/>
                </a:solidFill>
                <a:latin typeface="Monotype Corsiva" pitchFamily="66" charset="0"/>
              </a:rPr>
              <a:t>-  учитель-логопед  МАДОУ «ЦРР – </a:t>
            </a:r>
            <a:r>
              <a:rPr lang="ru-RU" sz="2800" i="1" dirty="0" err="1" smtClean="0">
                <a:solidFill>
                  <a:schemeClr val="bg1"/>
                </a:solidFill>
                <a:latin typeface="Monotype Corsiva" pitchFamily="66" charset="0"/>
              </a:rPr>
              <a:t>д</a:t>
            </a:r>
            <a:r>
              <a:rPr lang="ru-RU" sz="2800" i="1" dirty="0" smtClean="0">
                <a:solidFill>
                  <a:schemeClr val="bg1"/>
                </a:solidFill>
                <a:latin typeface="Monotype Corsiva" pitchFamily="66" charset="0"/>
              </a:rPr>
              <a:t>/с № 47» </a:t>
            </a:r>
            <a:br>
              <a:rPr lang="ru-RU" sz="2800" i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800" i="1" dirty="0" smtClean="0">
                <a:solidFill>
                  <a:schemeClr val="bg1"/>
                </a:solidFill>
                <a:latin typeface="Monotype Corsiva" pitchFamily="66" charset="0"/>
              </a:rPr>
              <a:t>                                                            Еловикова Ирина </a:t>
            </a:r>
            <a:endParaRPr lang="ru-RU" sz="2800" i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997152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 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" name="Picture 2" descr="C:\Users\Eldorado\Desktop\фото для конкурса\Мэрилин Максвел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362200"/>
            <a:ext cx="3886200" cy="3886200"/>
          </a:xfrm>
          <a:prstGeom prst="rect">
            <a:avLst/>
          </a:prstGeom>
          <a:noFill/>
        </p:spPr>
      </p:pic>
      <p:pic>
        <p:nvPicPr>
          <p:cNvPr id="1028" name="Picture 4" descr="C:\Users\Eldorado\Desktop\фото для конкурса\фото для конкурса\IMG_20160408_1404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1933575"/>
            <a:ext cx="4533900" cy="4924425"/>
          </a:xfrm>
          <a:prstGeom prst="rect">
            <a:avLst/>
          </a:prstGeom>
          <a:noFill/>
        </p:spPr>
      </p:pic>
    </p:spTree>
  </p:cSld>
  <p:clrMapOvr>
    <a:masterClrMapping/>
  </p:clrMapOvr>
  <p:transition advTm="9000">
    <p:cut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6</Words>
  <Application>Microsoft Office PowerPoint</Application>
  <PresentationFormat>Экран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                                 Говорят, похожи ?  Мэрилин  Максвэлл, американская актриса , снималась в кино с 1940-х по 1970 г.                        -  учитель-логопед  МАДОУ «ЦРР – д/с № 47»                                                              Еловикова Ирина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о себе</dc:title>
  <dc:creator>Users</dc:creator>
  <cp:lastModifiedBy>Eldorado</cp:lastModifiedBy>
  <cp:revision>27</cp:revision>
  <dcterms:created xsi:type="dcterms:W3CDTF">2014-11-17T14:10:01Z</dcterms:created>
  <dcterms:modified xsi:type="dcterms:W3CDTF">2018-04-28T05:47:46Z</dcterms:modified>
</cp:coreProperties>
</file>